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DF66AD8-BC4A-4004-9882-414398D930CA}" type="datetimeFigureOut">
              <a:rPr lang="en-US" smtClean="0"/>
              <a:t>07/04/2013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 of Attraction ERQ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6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Tips for a Successful ERQ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the prompt. </a:t>
            </a:r>
          </a:p>
          <a:p>
            <a:r>
              <a:rPr lang="en-US" dirty="0" smtClean="0"/>
              <a:t>Discuss each possible confounding variable. </a:t>
            </a:r>
          </a:p>
          <a:p>
            <a:r>
              <a:rPr lang="en-US" dirty="0" smtClean="0"/>
              <a:t>When discussing face validity focus on the study’s design, not findings.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5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1041</TotalTime>
  <Words>33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Origin of Attraction ERQ</vt:lpstr>
      <vt:lpstr>3 Tips for a Successful ERQ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 of Attraction ERQ</dc:title>
  <dc:creator>Microsoft Office User</dc:creator>
  <cp:lastModifiedBy>Microsoft Office User</cp:lastModifiedBy>
  <cp:revision>3</cp:revision>
  <dcterms:created xsi:type="dcterms:W3CDTF">2013-04-07T20:59:53Z</dcterms:created>
  <dcterms:modified xsi:type="dcterms:W3CDTF">2013-04-08T14:20:54Z</dcterms:modified>
</cp:coreProperties>
</file>